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1713153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1713153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17131533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17131533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17131533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17131533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17131533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17131533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17131533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17131533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17131533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17131533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7131533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17131533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17131533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17131533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17131533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17131533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17131533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17131533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17131533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17131533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17131533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17131533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17131533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17131533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17131533f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17131533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17131533f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17131533f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17131533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17131533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17131533f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17131533f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17131533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17131533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17131533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17131533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17131533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17131533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17131533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1713153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17131533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17131533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17131533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17131533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17131533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17131533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17131533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17131533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1713153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1713153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17131533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17131533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istill.pub/2017/feature-visualization/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cv and 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img2img</a:t>
            </a:r>
            <a:endParaRPr sz="2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Владимир Глазачев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cv в rosebud.ai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superresolution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2918800"/>
            <a:ext cx="8520600" cy="1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Датасет: Y - хайрез картинки, X - сжимаем/ломаем картинки аугментациями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проблемы? - real world деградация картинок часто не похожа на аугментации, но все равно можно придумать неплохие аугментации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350" y="361050"/>
            <a:ext cx="5359776" cy="24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colorization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2918800"/>
            <a:ext cx="8520600" cy="1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Датасет: Y - картинки, X - чернобелим картинки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проблемы? - real world чернобелые картинки не получены из обесцвечивания цветных, а были спецификой старых камер и проявочной химии (и часто были не чб а монохромными, типо оттенки красного)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00" y="327253"/>
            <a:ext cx="5209326" cy="21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inpainting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2918800"/>
            <a:ext cx="8520600" cy="1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Датасет: Y - картинки, X - вырезаем рандомные маски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проблемы? - маску на инференсе надо будет как то найти ; дырки могут быть не похожи на те что вы вырезали на трейне и это может влиять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75" y="1017729"/>
            <a:ext cx="3844275" cy="19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523" y="186875"/>
            <a:ext cx="3341475" cy="27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собираем в кучу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048" y="445025"/>
            <a:ext cx="4813249" cy="310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471625" y="1317025"/>
            <a:ext cx="3123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сегментация, детектим дырки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инпейнтинг - заполняем дырки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колоризация - раскрашываем картинку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super resolution - делаем качество повыше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несколько моделей решаем задачу restoration ; можно было бы пытаться решить одной моделью - но сложно измерять прогресс/качество и итеративно улучшать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key points detection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895725"/>
            <a:ext cx="3033350" cy="30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293650" y="3862075"/>
            <a:ext cx="832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Датасет: X - картинки, Y - ручная разметка, точки на изображении ; предсказать точку сложно - так что можно их размыть и потом брать локальный максимум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лосс - можно класификационные использовать, можно что то из регрессии взять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700" y="1510302"/>
            <a:ext cx="4607600" cy="15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depth estimation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400" y="1017723"/>
            <a:ext cx="6165750" cy="24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293650" y="3719700"/>
            <a:ext cx="543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Датасет: X - картинки, Y - ground truth глубина с какой то камеры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или X - рендер, Y - ground truth глубина которую мы можем из рендера вытащить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 - l1 или l2 между настоящей и предсказанной маской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565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Датасет: X - картинки, Y - где то надо взять стилизацию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200" y="445025"/>
            <a:ext cx="2596875" cy="40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34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примеры из faceapp приложения, это все в каком то прибрежении можно отнести к style transfer задачам (похожие методы внутри)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75" y="2003151"/>
            <a:ext cx="6903151" cy="27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optical flow</a:t>
            </a:r>
            <a:endParaRPr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4138175" y="2487150"/>
            <a:ext cx="48141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Датасет: X - картинки, пары соседних кадров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/>
              <a:t>Y - руками размеченный flow или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/>
              <a:t>X - рендер игры/какой то 3д сцены, Y - truth flow который мы достаем из рендер движка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/>
              <a:t>loss - mse между настоящим флоу и посчитанным</a:t>
            </a:r>
            <a:endParaRPr sz="1500"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75" y="2487150"/>
            <a:ext cx="3271950" cy="19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452" y="265225"/>
            <a:ext cx="6800325" cy="19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image2image problems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есть парный датасет или мы его можем синтетически сгенерировать из картинок - проблему можно нормально решить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Многие проблемы comp vision можно сформулировать как image2image translation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Осталось пара проблем: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Нету парного датасета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Как нормально измерять похожесть картинок в лоссе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3" y="1868125"/>
            <a:ext cx="8077576" cy="23902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Решили сегментацию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Измеряем качество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440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регрессионные лоссы не очень хорошо работают в генерации изображений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900" y="881900"/>
            <a:ext cx="4247401" cy="33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5490550" y="4333700"/>
            <a:ext cx="38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mse одинаковый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Измеряем качество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152475"/>
            <a:ext cx="40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регрессионные лоссы не очень хорошо работают в генерации изображений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 точки зрения mse / l1 / многих других pixel лоссов, пространство решений которое норм для них - не удовлетворяет человеческому восприятию</a:t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900" y="881900"/>
            <a:ext cx="4247401" cy="33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3"/>
          <p:cNvSpPr txBox="1"/>
          <p:nvPr/>
        </p:nvSpPr>
        <p:spPr>
          <a:xfrm>
            <a:off x="5490550" y="4333700"/>
            <a:ext cx="38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mse одинаковый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perceptual loss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075" y="2634025"/>
            <a:ext cx="6507226" cy="23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631800" y="1017725"/>
            <a:ext cx="808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помним что весь dl про feature learning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обсуждали что фичи которые извлекает какая нибудь convnet на разных слоях - имеет похожие свойства. На первых слоях low level фичи типо углов, дальше - фичи начинают активироваться на объекты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локальные фичи первых слоев - это и есть некоторое “приближение” стиля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фичи слоев дальше (где то посередине) - “приближение” описания сцены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 про фичи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https://distill.pub/2017/feature-visualization/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950" y="1725002"/>
            <a:ext cx="7288100" cy="25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perceptual loss </a:t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463" y="1017725"/>
            <a:ext cx="42030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Перенос стиля без парного датасета</a:t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попробовать оптимизировать стиль через perceptual loss ; нам тут парное соответствие и не нужно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Датасет: X - любые картинки, style target одно или несколько изображений стиля ; Y - отсутствует</a:t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99" y="2495438"/>
            <a:ext cx="5820200" cy="20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800" y="2664514"/>
            <a:ext cx="3342000" cy="173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 txBox="1"/>
          <p:nvPr/>
        </p:nvSpPr>
        <p:spPr>
          <a:xfrm>
            <a:off x="168900" y="4568875"/>
            <a:ext cx="866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делался традиционный быстрый style transfer, на самом деле тут можно вообще не обучать чтобы стилизовать - но будет медленно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pix2pix model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574" y="249175"/>
            <a:ext cx="918700" cy="439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/>
        </p:nvSpPr>
        <p:spPr>
          <a:xfrm>
            <a:off x="5766425" y="4627375"/>
            <a:ext cx="33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Нифига не видно, но слоев много</a:t>
            </a:r>
            <a:endParaRPr/>
          </a:p>
        </p:txBody>
      </p:sp>
      <p:sp>
        <p:nvSpPr>
          <p:cNvPr id="243" name="Google Shape;243;p38"/>
          <p:cNvSpPr txBox="1"/>
          <p:nvPr/>
        </p:nvSpPr>
        <p:spPr>
          <a:xfrm>
            <a:off x="578425" y="1334825"/>
            <a:ext cx="5125800" cy="23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encoder: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C64-C128-C256-C512-C512-C512-C512-C512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decoder: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CD512-CD512-CD512-C512-C256-C128-C64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большой bottleneck!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важно для style transfer задач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573" y="1442550"/>
            <a:ext cx="2677050" cy="20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сделать лучше</a:t>
            </a:r>
            <a:endParaRPr/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perceptual loss помогает, но только если мы решаем задачу не очень точного style transfer или у нас есть парный датасет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нужно как то научиться измерять качество картинки не имея с чем ее сравнить :)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через это прийдем к ганам в следующий раз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Решили сегментацию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1864"/>
          <a:stretch/>
        </p:blipFill>
        <p:spPr>
          <a:xfrm>
            <a:off x="1486500" y="1122950"/>
            <a:ext cx="6348999" cy="37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Решили сегментацию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0" r="0" t="1864"/>
          <a:stretch/>
        </p:blipFill>
        <p:spPr>
          <a:xfrm>
            <a:off x="1486500" y="1122950"/>
            <a:ext cx="6348999" cy="37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6149631" y="1064551"/>
            <a:ext cx="1340975" cy="1725300"/>
          </a:xfrm>
          <a:custGeom>
            <a:rect b="b" l="l" r="r" t="t"/>
            <a:pathLst>
              <a:path extrusionOk="0" h="69012" w="53639">
                <a:moveTo>
                  <a:pt x="11724" y="2980"/>
                </a:moveTo>
                <a:cubicBezTo>
                  <a:pt x="6463" y="17883"/>
                  <a:pt x="-3599" y="34262"/>
                  <a:pt x="1401" y="49254"/>
                </a:cubicBezTo>
                <a:cubicBezTo>
                  <a:pt x="2754" y="53312"/>
                  <a:pt x="6207" y="56333"/>
                  <a:pt x="8520" y="59932"/>
                </a:cubicBezTo>
                <a:cubicBezTo>
                  <a:pt x="10393" y="62847"/>
                  <a:pt x="11595" y="67167"/>
                  <a:pt x="14927" y="68119"/>
                </a:cubicBezTo>
                <a:cubicBezTo>
                  <a:pt x="20991" y="69852"/>
                  <a:pt x="27810" y="68689"/>
                  <a:pt x="33793" y="66695"/>
                </a:cubicBezTo>
                <a:cubicBezTo>
                  <a:pt x="45474" y="62801"/>
                  <a:pt x="52010" y="47608"/>
                  <a:pt x="53370" y="35371"/>
                </a:cubicBezTo>
                <a:cubicBezTo>
                  <a:pt x="54448" y="25668"/>
                  <a:pt x="49811" y="15847"/>
                  <a:pt x="45183" y="7251"/>
                </a:cubicBezTo>
                <a:cubicBezTo>
                  <a:pt x="40466" y="-1510"/>
                  <a:pt x="24539" y="-1470"/>
                  <a:pt x="15639" y="2980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16"/>
          <p:cNvSpPr txBox="1"/>
          <p:nvPr/>
        </p:nvSpPr>
        <p:spPr>
          <a:xfrm>
            <a:off x="6318150" y="213575"/>
            <a:ext cx="276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на выходе в каждом пикселе вероятности принадлежности к классу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Решили сегментацию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1864"/>
          <a:stretch/>
        </p:blipFill>
        <p:spPr>
          <a:xfrm>
            <a:off x="1486500" y="1122950"/>
            <a:ext cx="6348999" cy="37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6149631" y="1064551"/>
            <a:ext cx="1340975" cy="1725300"/>
          </a:xfrm>
          <a:custGeom>
            <a:rect b="b" l="l" r="r" t="t"/>
            <a:pathLst>
              <a:path extrusionOk="0" h="69012" w="53639">
                <a:moveTo>
                  <a:pt x="11724" y="2980"/>
                </a:moveTo>
                <a:cubicBezTo>
                  <a:pt x="6463" y="17883"/>
                  <a:pt x="-3599" y="34262"/>
                  <a:pt x="1401" y="49254"/>
                </a:cubicBezTo>
                <a:cubicBezTo>
                  <a:pt x="2754" y="53312"/>
                  <a:pt x="6207" y="56333"/>
                  <a:pt x="8520" y="59932"/>
                </a:cubicBezTo>
                <a:cubicBezTo>
                  <a:pt x="10393" y="62847"/>
                  <a:pt x="11595" y="67167"/>
                  <a:pt x="14927" y="68119"/>
                </a:cubicBezTo>
                <a:cubicBezTo>
                  <a:pt x="20991" y="69852"/>
                  <a:pt x="27810" y="68689"/>
                  <a:pt x="33793" y="66695"/>
                </a:cubicBezTo>
                <a:cubicBezTo>
                  <a:pt x="45474" y="62801"/>
                  <a:pt x="52010" y="47608"/>
                  <a:pt x="53370" y="35371"/>
                </a:cubicBezTo>
                <a:cubicBezTo>
                  <a:pt x="54448" y="25668"/>
                  <a:pt x="49811" y="15847"/>
                  <a:pt x="45183" y="7251"/>
                </a:cubicBezTo>
                <a:cubicBezTo>
                  <a:pt x="40466" y="-1510"/>
                  <a:pt x="24539" y="-1470"/>
                  <a:pt x="15639" y="2980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Google Shape;83;p17"/>
          <p:cNvSpPr txBox="1"/>
          <p:nvPr/>
        </p:nvSpPr>
        <p:spPr>
          <a:xfrm>
            <a:off x="6318150" y="213575"/>
            <a:ext cx="276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на выходе в каждом пикселе вероятности принадлежности к классу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6376050" y="2789850"/>
            <a:ext cx="2651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 мы можем засунуть сюда любую задачу обработки/редактирования изображений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 “картинки” в “картинку”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Мы можем засунуть любое изображения (n канальный 3 мерный тензор) и получить любое изображение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Разница только в том где мы такой датасет возьмем и как сформулируем loss (ну и domain specific тонкости :)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50" y="2527275"/>
            <a:ext cx="4572002" cy="24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edges2image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3515025"/>
            <a:ext cx="85206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Датасет: X - любые картинки , Y - через детектор границ нагенерим границы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loss - например mse 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7612"/>
            <a:ext cx="4118151" cy="221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175" y="1103475"/>
            <a:ext cx="4179000" cy="20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1859875" y="29366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Train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6292600" y="29366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Inference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edges2image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3515025"/>
            <a:ext cx="8520600" cy="15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Датасет: Y - любые картинки , X - через детектор границ нагенерим границы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loss - например mse (с mse будут проблемы мы к этому сейчас прийдем) ; в целом если результат изображение (в общем смысле того что такое изображение :) ) - нужен способ измерять похожесть картинок 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7612"/>
            <a:ext cx="4118151" cy="221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175" y="1103475"/>
            <a:ext cx="4179000" cy="20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1859875" y="29366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Train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6292600" y="29366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Inference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superresolution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2918800"/>
            <a:ext cx="8520600" cy="17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Датасет: Y - хайрез картинки, X - сжимаем/ломаем картинки аугментациями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проблемы?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350" y="361050"/>
            <a:ext cx="5359776" cy="24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